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58" y="13501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332656"/>
            <a:ext cx="871296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FFC000"/>
                </a:solidFill>
                <a:latin typeface="Times New Roman"/>
                <a:ea typeface="Times New Roman"/>
              </a:rPr>
              <a:t>Муниципальное бюджетное общеобразовательное учреждение</a:t>
            </a:r>
          </a:p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FFC000"/>
                </a:solidFill>
                <a:latin typeface="Times New Roman"/>
                <a:ea typeface="Times New Roman"/>
              </a:rPr>
              <a:t>«Айдарская средняя общеобразовательная школа имени Героя Советского Союза</a:t>
            </a:r>
          </a:p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FFC000"/>
                </a:solidFill>
                <a:latin typeface="Times New Roman"/>
                <a:ea typeface="Times New Roman"/>
              </a:rPr>
              <a:t>Бориса Григорьевича Кандыбина Ровеньского района Белгородской области»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2348880"/>
            <a:ext cx="79208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FFFF00"/>
                </a:solidFill>
                <a:latin typeface="Times New Roman"/>
                <a:ea typeface="Times New Roman"/>
              </a:rPr>
              <a:t>Методическая разработка внеурочного занятия на тему: </a:t>
            </a:r>
          </a:p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FFFF00"/>
                </a:solidFill>
                <a:latin typeface="Times New Roman"/>
                <a:ea typeface="Times New Roman"/>
              </a:rPr>
              <a:t>«Великая Победа: наследие и наследники»</a:t>
            </a:r>
          </a:p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FFFF00"/>
                </a:solidFill>
                <a:latin typeface="Times New Roman"/>
                <a:ea typeface="Times New Roman"/>
              </a:rPr>
              <a:t>Ресурсный класс </a:t>
            </a:r>
            <a:endParaRPr lang="ru-RU" sz="2800" b="1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4581128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r">
              <a:spcAft>
                <a:spcPts val="0"/>
              </a:spcAft>
            </a:pPr>
            <a:r>
              <a:rPr lang="ru-RU" b="1" dirty="0">
                <a:solidFill>
                  <a:srgbClr val="FFFF00"/>
                </a:solidFill>
                <a:latin typeface="Times New Roman"/>
                <a:ea typeface="Times New Roman"/>
              </a:rPr>
              <a:t>Составитель:</a:t>
            </a:r>
          </a:p>
          <a:p>
            <a:pPr algn="r">
              <a:spcAft>
                <a:spcPts val="0"/>
              </a:spcAft>
            </a:pPr>
            <a:r>
              <a:rPr lang="ru-RU" b="1" dirty="0">
                <a:solidFill>
                  <a:srgbClr val="FFFF00"/>
                </a:solidFill>
                <a:latin typeface="Times New Roman"/>
                <a:ea typeface="Times New Roman"/>
              </a:rPr>
              <a:t> </a:t>
            </a:r>
            <a:r>
              <a:rPr lang="ru-RU" b="1" dirty="0" err="1">
                <a:solidFill>
                  <a:srgbClr val="FFFF00"/>
                </a:solidFill>
                <a:latin typeface="Times New Roman"/>
                <a:ea typeface="Times New Roman"/>
              </a:rPr>
              <a:t>Данцева</a:t>
            </a:r>
            <a:r>
              <a:rPr lang="ru-RU" b="1" dirty="0">
                <a:solidFill>
                  <a:srgbClr val="FFFF00"/>
                </a:solidFill>
                <a:latin typeface="Times New Roman"/>
                <a:ea typeface="Times New Roman"/>
              </a:rPr>
              <a:t> Галина Владимировна,</a:t>
            </a:r>
          </a:p>
          <a:p>
            <a:pPr algn="r">
              <a:spcAft>
                <a:spcPts val="0"/>
              </a:spcAft>
            </a:pPr>
            <a:r>
              <a:rPr lang="ru-RU" b="1" dirty="0">
                <a:solidFill>
                  <a:srgbClr val="FFFF00"/>
                </a:solidFill>
                <a:latin typeface="Times New Roman"/>
                <a:ea typeface="Times New Roman"/>
              </a:rPr>
              <a:t>социальный педагог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</a:rPr>
              <a:t> </a:t>
            </a:r>
            <a:endParaRPr lang="ru-RU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76212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91" y="332655"/>
            <a:ext cx="8704218" cy="619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19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6114"/>
            <a:ext cx="4680520" cy="3530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212976"/>
            <a:ext cx="4616835" cy="3242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062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123.detsad.tver.ru/wp-content/uploads/sites/87/2020/04/%D0%BF%D0%BE%D0%BC%D0%BE%D0%B3%D0%B8-%D1%82%D0%B0%D0%BD%D0%BA%D0%B8%D1%81%D1%82%D1%8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848872" cy="536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000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5646761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«Ночной бой» </a:t>
            </a:r>
            <a:r>
              <a:rPr lang="ru-RU" sz="3600" b="1" dirty="0" err="1">
                <a:solidFill>
                  <a:srgbClr val="FF0000"/>
                </a:solidFill>
                <a:latin typeface="Times New Roman"/>
                <a:ea typeface="Times New Roman"/>
              </a:rPr>
              <a:t>Усыпенко</a:t>
            </a:r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 Ф.П</a:t>
            </a:r>
            <a:r>
              <a:rPr lang="ru-RU" dirty="0">
                <a:latin typeface="Times New Roman"/>
                <a:ea typeface="Times New Roman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4349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296735"/>
              </p:ext>
            </p:extLst>
          </p:nvPr>
        </p:nvGraphicFramePr>
        <p:xfrm>
          <a:off x="1619672" y="1484784"/>
          <a:ext cx="5670550" cy="3657600"/>
        </p:xfrm>
        <a:graphic>
          <a:graphicData uri="http://schemas.openxmlformats.org/drawingml/2006/table">
            <a:tbl>
              <a:tblPr firstRow="1" firstCol="1" bandRow="1"/>
              <a:tblGrid>
                <a:gridCol w="567055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Цель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 способствовать расширению и углублению знаний детей  о Великой Отечественной войне.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Задачи: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формировать осознанное отношение к Отечеству, его прошлому, настоящему и будущему на основе краеведческого школьного музея; способствовать развитию мыслительной деятельности; развивать гражданственность учащихся.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1104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052736"/>
            <a:ext cx="81369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Times New Roman"/>
              </a:rPr>
              <a:t>Толковый </a:t>
            </a:r>
            <a:r>
              <a:rPr lang="ru-RU" sz="4000" dirty="0">
                <a:latin typeface="Times New Roman"/>
                <a:ea typeface="Times New Roman"/>
              </a:rPr>
              <a:t>словарь Ожегова С.И</a:t>
            </a:r>
            <a:r>
              <a:rPr lang="ru-RU" sz="4000" dirty="0" smtClean="0">
                <a:latin typeface="Times New Roman"/>
                <a:ea typeface="Times New Roman"/>
              </a:rPr>
              <a:t>.:</a:t>
            </a:r>
            <a:endParaRPr lang="ru-RU" sz="40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4000" b="1" dirty="0" smtClean="0">
                <a:latin typeface="Times New Roman"/>
                <a:ea typeface="Times New Roman"/>
              </a:rPr>
              <a:t>война</a:t>
            </a:r>
            <a:r>
              <a:rPr lang="ru-RU" sz="4000" dirty="0" smtClean="0">
                <a:latin typeface="Times New Roman"/>
                <a:ea typeface="Times New Roman"/>
              </a:rPr>
              <a:t> </a:t>
            </a:r>
            <a:r>
              <a:rPr lang="ru-RU" sz="4000" dirty="0">
                <a:latin typeface="Times New Roman"/>
                <a:ea typeface="Times New Roman"/>
              </a:rPr>
              <a:t>- вооружённая борьба между государствами или народами; </a:t>
            </a:r>
            <a:endParaRPr lang="ru-RU" sz="40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4000" dirty="0">
              <a:latin typeface="Times New Roman"/>
              <a:ea typeface="Times New Roman"/>
            </a:endParaRPr>
          </a:p>
          <a:p>
            <a:r>
              <a:rPr lang="ru-RU" sz="4000" b="1" dirty="0">
                <a:latin typeface="Times New Roman"/>
                <a:ea typeface="Times New Roman"/>
              </a:rPr>
              <a:t>музей</a:t>
            </a:r>
            <a:r>
              <a:rPr lang="ru-RU" sz="4000" dirty="0">
                <a:latin typeface="Times New Roman"/>
                <a:ea typeface="Times New Roman"/>
              </a:rPr>
              <a:t> - учреждение, занимающееся собиранием, изучением, хранением предметов — памятников естественной истории.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73554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32656"/>
            <a:ext cx="3888432" cy="62099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" y="332656"/>
            <a:ext cx="4657446" cy="620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303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448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361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69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87" y="692696"/>
            <a:ext cx="8183461" cy="547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6634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126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6</cp:revision>
  <dcterms:created xsi:type="dcterms:W3CDTF">2020-11-20T10:24:37Z</dcterms:created>
  <dcterms:modified xsi:type="dcterms:W3CDTF">2020-11-20T11:52:06Z</dcterms:modified>
</cp:coreProperties>
</file>